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76" autoAdjust="0"/>
  </p:normalViewPr>
  <p:slideViewPr>
    <p:cSldViewPr>
      <p:cViewPr>
        <p:scale>
          <a:sx n="82" d="100"/>
          <a:sy n="82" d="100"/>
        </p:scale>
        <p:origin x="-1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D986-33F8-4654-9A85-97965115D077}" type="datetimeFigureOut">
              <a:rPr lang="sk-SK" smtClean="0"/>
              <a:pPr/>
              <a:t>10.2.2016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7BDA-741F-47B4-BA48-6FDB41593AC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6172199" cy="2251579"/>
          </a:xfrm>
        </p:spPr>
        <p:txBody>
          <a:bodyPr/>
          <a:lstStyle/>
          <a:p>
            <a:pPr algn="ctr"/>
            <a:r>
              <a:rPr lang="sk-SK" dirty="0" smtClean="0"/>
              <a:t>Sargasové more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5445224"/>
            <a:ext cx="3258964" cy="1123336"/>
          </a:xfrm>
        </p:spPr>
        <p:txBody>
          <a:bodyPr/>
          <a:lstStyle/>
          <a:p>
            <a:r>
              <a:rPr lang="sk-SK" dirty="0" smtClean="0"/>
              <a:t>Matej Pošefko</a:t>
            </a:r>
          </a:p>
          <a:p>
            <a:r>
              <a:rPr lang="sk-SK" b="1" dirty="0" smtClean="0"/>
              <a:t>2.D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0748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32" name="Picture 8" descr="https://upload.wikimedia.org/wikipedia/commons/b/b4/North_Atlantic_Gy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472"/>
            <a:ext cx="9144000" cy="53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rgasso_sea2_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0" y="0"/>
            <a:ext cx="385803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19vj6yy87fjj8.cloudfront.net/wp-content/uploads/2014/01/Sargas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99392"/>
            <a:ext cx="5688632" cy="32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45782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2" name="Picture 4" descr="https://upload.wikimedia.org/wikipedia/commons/8/8e/Lines_of_sargassum_Sargasso_S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"/>
            <a:ext cx="5796136" cy="34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ugster.files.wordpress.com/2014/07/0aaaam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0469"/>
            <a:ext cx="9144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log.mailasail.com/eddienic/40/image/jpgEbRVD3L5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7178" cy="34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3259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http://img.abicko.cz/img/5/gallery/202410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8"/>
            <a:ext cx="534109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unamiadventures.com/wp-content/uploads/2014/08/sargassum2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94" y="0"/>
            <a:ext cx="3802906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earchoflife.com/wp-content/uploads/2014/01/sargasso-s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4000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48383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http://img.abicko.cz/img/5/gallery/202411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220072" cy="346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abicko.cz/img/5/gallery/202411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0032"/>
            <a:ext cx="5220072" cy="33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abicko.cz/img/5/gallery/2024112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1613"/>
            <a:ext cx="4067944" cy="34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.abicko.cz/img/5/article/2024113_sargaso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468448"/>
            <a:ext cx="4667250" cy="338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79522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AutoShape 4" descr="Výsledok vyh&amp;lcaron;adávania obrázkov pre dopyt american e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Výsledok vyh&amp;lcaron;adávania obrázkov pre dopyt american e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30" name="Picture 10" descr="http://www.naturfoto.cz/fotografie/kotouc/vraskavec-dlhoplutvy-54x_dsc_6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399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mericaneel.org/wp-content/uploads/2014/06/american-eel-draw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78"/>
            <a:ext cx="9144000" cy="34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71069"/>
      </p:ext>
    </p:extLst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03648" y="1916832"/>
            <a:ext cx="6061288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000" dirty="0" smtClean="0"/>
              <a:t>Ďakujem za pozornosť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3888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147</TotalTime>
  <Words>8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Tradeshow</vt:lpstr>
      <vt:lpstr>Sargasové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Sargasové more</dc:title>
  <dc:creator>Maťo</dc:creator>
  <cp:lastModifiedBy>Maťo</cp:lastModifiedBy>
  <cp:revision>11</cp:revision>
  <dcterms:created xsi:type="dcterms:W3CDTF">2016-02-10T17:59:37Z</dcterms:created>
  <dcterms:modified xsi:type="dcterms:W3CDTF">2016-02-10T20:36:04Z</dcterms:modified>
</cp:coreProperties>
</file>